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" r:id="rId2"/>
    <p:sldId id="336" r:id="rId3"/>
    <p:sldId id="341" r:id="rId4"/>
    <p:sldId id="357" r:id="rId5"/>
    <p:sldId id="342" r:id="rId6"/>
    <p:sldId id="344" r:id="rId7"/>
    <p:sldId id="343" r:id="rId8"/>
    <p:sldId id="345" r:id="rId9"/>
    <p:sldId id="346" r:id="rId10"/>
    <p:sldId id="347" r:id="rId11"/>
    <p:sldId id="334" r:id="rId12"/>
    <p:sldId id="340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04" r:id="rId22"/>
    <p:sldId id="356" r:id="rId23"/>
  </p:sldIdLst>
  <p:sldSz cx="9144000" cy="6858000" type="screen4x3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8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2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11/2/2012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Breaking the </a:t>
            </a:r>
            <a:r>
              <a:rPr lang="en-US" dirty="0" err="1" smtClean="0"/>
              <a:t>mould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first year students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92080" y="6038328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Cédric Moreau, </a:t>
            </a:r>
            <a:r>
              <a:rPr lang="fr-CA" sz="1400" dirty="0" err="1" smtClean="0"/>
              <a:t>University</a:t>
            </a:r>
            <a:r>
              <a:rPr lang="fr-CA" sz="1400" dirty="0" smtClean="0"/>
              <a:t> of Strathclyde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/>
              <a:t>SALT </a:t>
            </a:r>
            <a:r>
              <a:rPr lang="fr-CA" sz="4800" dirty="0" err="1" smtClean="0"/>
              <a:t>Conference</a:t>
            </a:r>
            <a:r>
              <a:rPr lang="fr-CA" sz="4800" dirty="0" smtClean="0"/>
              <a:t> 2012</a:t>
            </a:r>
            <a:endParaRPr lang="en-GB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/>
          <a:lstStyle/>
          <a:p>
            <a:r>
              <a:rPr lang="en-US" dirty="0" smtClean="0"/>
              <a:t>The French 1A entry survey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244265" cy="30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766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6172200" y="1066800"/>
            <a:ext cx="2743200" cy="3657600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GB" sz="2000" b="1" dirty="0"/>
              <a:t>The French </a:t>
            </a:r>
            <a:r>
              <a:rPr lang="en-GB" sz="2000" b="1" dirty="0" smtClean="0"/>
              <a:t>1A </a:t>
            </a:r>
            <a:r>
              <a:rPr lang="en-GB" sz="2000" b="1" dirty="0"/>
              <a:t>Three Virtuous Learning Cycles!</a:t>
            </a:r>
            <a:endParaRPr lang="en-GB" sz="2000" dirty="0"/>
          </a:p>
        </p:txBody>
      </p:sp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066800"/>
            <a:ext cx="2743200" cy="3657600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00400" y="1066800"/>
            <a:ext cx="2743200" cy="3657600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4" y="2132856"/>
            <a:ext cx="2450891" cy="188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2438010" cy="17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2292047" cy="215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04788"/>
            <a:ext cx="6007100" cy="64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90513"/>
            <a:ext cx="5746750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092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425450"/>
            <a:ext cx="5746750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092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ASSESSING THINGS…</a:t>
            </a:r>
            <a:endParaRPr lang="en-GB" sz="3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07230" cy="368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0324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03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French 1A </a:t>
            </a:r>
            <a:r>
              <a:rPr lang="en-US" dirty="0" err="1" smtClean="0"/>
              <a:t>eXPERIENCE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75683" cy="29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19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French 1A </a:t>
            </a:r>
            <a:r>
              <a:rPr lang="en-US" dirty="0" err="1" smtClean="0"/>
              <a:t>eXPERIENCE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3047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02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French 1A </a:t>
            </a:r>
            <a:r>
              <a:rPr lang="en-US" dirty="0" err="1" smtClean="0"/>
              <a:t>eXPERIENCE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4186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26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French 1A </a:t>
            </a:r>
            <a:r>
              <a:rPr lang="en-US" dirty="0" err="1" smtClean="0"/>
              <a:t>eXPERIENCE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3905"/>
            <a:ext cx="7272808" cy="383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26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57800" y="1196752"/>
            <a:ext cx="3505200" cy="2520280"/>
          </a:xfrm>
        </p:spPr>
        <p:txBody>
          <a:bodyPr/>
          <a:lstStyle/>
          <a:p>
            <a:r>
              <a:rPr lang="en-US" sz="4000" dirty="0" smtClean="0"/>
              <a:t>French 1A students: </a:t>
            </a:r>
          </a:p>
          <a:p>
            <a:r>
              <a:rPr lang="en-US" sz="4000" dirty="0" smtClean="0"/>
              <a:t>A profile</a:t>
            </a:r>
            <a:r>
              <a:rPr lang="en-US" sz="4000" dirty="0" smtClean="0"/>
              <a:t>…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524"/>
            <a:ext cx="48037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French 1A </a:t>
            </a:r>
            <a:r>
              <a:rPr lang="en-US" dirty="0" err="1" smtClean="0"/>
              <a:t>eXPERIENCE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42548" cy="378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26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Is the </a:t>
            </a:r>
            <a:r>
              <a:rPr lang="fr-CA" sz="3600" dirty="0" err="1" smtClean="0"/>
              <a:t>mould</a:t>
            </a:r>
            <a:r>
              <a:rPr lang="fr-CA" sz="3600" dirty="0" smtClean="0"/>
              <a:t> </a:t>
            </a:r>
            <a:r>
              <a:rPr lang="fr-CA" sz="3600" dirty="0" err="1" smtClean="0"/>
              <a:t>broken</a:t>
            </a:r>
            <a:r>
              <a:rPr lang="fr-CA" sz="3600" dirty="0" smtClean="0"/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Is the river </a:t>
            </a:r>
            <a:r>
              <a:rPr lang="fr-CA" sz="3600" dirty="0" err="1" smtClean="0"/>
              <a:t>flowing</a:t>
            </a:r>
            <a:r>
              <a:rPr lang="fr-CA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88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/>
          <a:lstStyle/>
          <a:p>
            <a:r>
              <a:rPr lang="en-US" dirty="0" smtClean="0"/>
              <a:t>The French 1A entry survey</a:t>
            </a:r>
            <a:endParaRPr lang="en-US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97103"/>
            <a:ext cx="7511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854888"/>
            <a:ext cx="7482975" cy="237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/>
          <a:lstStyle/>
          <a:p>
            <a:r>
              <a:rPr lang="en-US" dirty="0" smtClean="0"/>
              <a:t>The French 1A entry survey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4752"/>
            <a:ext cx="7011958" cy="479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307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/>
          <a:lstStyle/>
          <a:p>
            <a:r>
              <a:rPr lang="en-US" dirty="0" smtClean="0"/>
              <a:t>The French 1A entry survey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002660" cy="479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328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/>
          <a:lstStyle/>
          <a:p>
            <a:r>
              <a:rPr lang="en-US" dirty="0" smtClean="0"/>
              <a:t>The French 1A entry survey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9888"/>
            <a:ext cx="7500923" cy="45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63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/>
          <a:lstStyle/>
          <a:p>
            <a:r>
              <a:rPr lang="en-US" dirty="0" smtClean="0"/>
              <a:t>The French 1A entry survey</a:t>
            </a:r>
            <a:endParaRPr lang="en-US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135962" cy="263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07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/>
          <a:lstStyle/>
          <a:p>
            <a:r>
              <a:rPr lang="en-US" dirty="0" smtClean="0"/>
              <a:t>The French 1A entry survey</a:t>
            </a:r>
            <a:endParaRPr lang="en-US" dirty="0"/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5650"/>
            <a:ext cx="7744793" cy="334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1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1730" cy="990600"/>
          </a:xfrm>
        </p:spPr>
        <p:txBody>
          <a:bodyPr/>
          <a:lstStyle/>
          <a:p>
            <a:r>
              <a:rPr lang="en-US" dirty="0" smtClean="0"/>
              <a:t>The French 1A entry survey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56784" cy="537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12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132</Words>
  <Application>Microsoft Office PowerPoint</Application>
  <PresentationFormat>On-screen Show (4:3)</PresentationFormat>
  <Paragraphs>45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Classic Photo Album</vt:lpstr>
      <vt:lpstr>Assessing first year students</vt:lpstr>
      <vt:lpstr>PowerPoint Presentation</vt:lpstr>
      <vt:lpstr>The French 1A entry survey</vt:lpstr>
      <vt:lpstr>The French 1A entry survey</vt:lpstr>
      <vt:lpstr>The French 1A entry survey</vt:lpstr>
      <vt:lpstr>The French 1A entry survey</vt:lpstr>
      <vt:lpstr>The French 1A entry survey</vt:lpstr>
      <vt:lpstr>The French 1A entry survey</vt:lpstr>
      <vt:lpstr>The French 1A entry survey</vt:lpstr>
      <vt:lpstr>The French 1A entry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French 1A eXPERIENCE survey</vt:lpstr>
      <vt:lpstr>The French 1A eXPERIENCE survey</vt:lpstr>
      <vt:lpstr>The French 1A eXPERIENCE survey</vt:lpstr>
      <vt:lpstr>The French 1A eXPERIENCE survey</vt:lpstr>
      <vt:lpstr>The French 1A eXPERIENCE survey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2012-11-02T11:24:33Z</dcterms:created>
  <dcterms:modified xsi:type="dcterms:W3CDTF">2012-11-02T19:44:43Z</dcterms:modified>
</cp:coreProperties>
</file>